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129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200FB-B878-AD82-00CC-83B506EF48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24BC71-0A6A-15C4-C8F5-A053A7E57F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6E83F3-B625-1688-69A4-86FED2FD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73BBD-0787-4F1A-AB49-28143DD1BBA3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9F935-B747-A03A-D88E-95BFC8E2E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90271-A488-EEC2-236A-C16B84E68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6AC27-F7C1-4E64-AA13-CECB390FC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333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199C8-CDB9-8022-1EDE-CDA9001E4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3C78BA-E4A4-8C58-6E18-08AD1D7387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2209B-5C32-11AE-7A4D-815C42BF7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73BBD-0787-4F1A-AB49-28143DD1BBA3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1126B-D572-E3D8-EF40-980A1337D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C8B0C-400F-5DFC-A89F-1DCE2DD85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6AC27-F7C1-4E64-AA13-CECB390FC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78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A6F846-81B3-6250-23FE-B3C435F61C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6BC413-9013-F4FF-F400-8A89C44866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27FA7-0FFD-FAA9-2D83-5E3FDA9B6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73BBD-0787-4F1A-AB49-28143DD1BBA3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BBD51-173A-C76E-0D0C-5E62ED163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D91EF-CBBD-5E46-5EC7-64C589E4E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6AC27-F7C1-4E64-AA13-CECB390FC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7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48B2E-AF97-381B-7CDF-7818D6ACD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484EA-D046-383E-CF6B-EA03801AC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D3151-CBC8-4604-0717-B9F6BDF99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73BBD-0787-4F1A-AB49-28143DD1BBA3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CB1D5-6492-80E3-9D76-4217993AF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3BA22-D67B-4703-FAB6-1C7ED2BB2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6AC27-F7C1-4E64-AA13-CECB390FC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96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AC11E-D29D-847D-86FE-1485DEC5B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91637-184E-4DCB-9F99-040957729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B177E-94FC-5B42-101B-9C7BCF393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73BBD-0787-4F1A-AB49-28143DD1BBA3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5ED74-A5B3-2B88-9CD1-AD1858CF6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36BC7-BC21-63EE-743F-491DA46F0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6AC27-F7C1-4E64-AA13-CECB390FC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55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4A05F-78A2-5827-1F54-42BF0F21E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CDB0F-218A-E36E-034D-E0AC42B424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2081A-13CF-8B27-9785-1381C33E54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102575-6915-03F1-F70D-949D1695C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73BBD-0787-4F1A-AB49-28143DD1BBA3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9B3E0C-061B-8D97-71DB-509946E1F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CB5C12-3C0B-F88D-FC1E-F9AF1F29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6AC27-F7C1-4E64-AA13-CECB390FC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524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B1C82-9D1F-16A2-043B-60F2E3738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7E562-E676-F6B2-69EB-B64B889EA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1B47F0-BE75-39E6-11AA-57B3218D86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A748E0-EDB7-764C-22F9-EFA55CC317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BC5993-5409-A650-8C08-A99145B98A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D5000C-BED5-54AD-637B-CF03216B1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73BBD-0787-4F1A-AB49-28143DD1BBA3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7692ED-40D4-C047-4EB6-3E903E415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50D4CC-8E29-7BD5-02CB-BF194793C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6AC27-F7C1-4E64-AA13-CECB390FC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38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B15FE-747D-96BF-2B0A-D92C56A8D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C38535-681A-3141-8806-E27D09E06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73BBD-0787-4F1A-AB49-28143DD1BBA3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3AA61-8ED0-4ABB-AB34-5A8F84BE9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043AA6-F728-7F6D-BB5D-80ADB8C11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6AC27-F7C1-4E64-AA13-CECB390FC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553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CAC040-0EFB-5F2D-149C-57B9A7A4F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73BBD-0787-4F1A-AB49-28143DD1BBA3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40B80F-01DA-2BBA-4C42-71E82E4A4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AEF4F-D6EF-4BC4-965F-CE2BC95FB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6AC27-F7C1-4E64-AA13-CECB390FC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73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DAC94-06E6-84A9-BAE0-07598FDA3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77014-8E45-D976-E76D-A19685F5E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251D67-9F63-0598-389D-A0303D9982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077850-5097-415A-4CE0-529DE38A0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73BBD-0787-4F1A-AB49-28143DD1BBA3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4A772D-A4A3-A1EB-469A-39BEAA1C1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C84C28-8180-79DF-CC68-1B7448C88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6AC27-F7C1-4E64-AA13-CECB390FC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125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86AD4-4BDF-CE4C-CAC6-0BB502618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CA9035-05C7-57F9-816D-48A692DCBB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D82D44-91A6-B326-266F-15A64B49BD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525BF9-9A36-629C-F0D1-C0687FEA5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73BBD-0787-4F1A-AB49-28143DD1BBA3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3926DD-DA5E-6205-89C4-96A255E0E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5C9702-8961-6935-036A-E064E8065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6AC27-F7C1-4E64-AA13-CECB390FC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756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0B67AF-6D99-E194-6843-49DBE6A0C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7570FB-98FD-A5CD-66CF-4A12408C3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EC325-3032-741E-D447-D54ECE2C09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073BBD-0787-4F1A-AB49-28143DD1BBA3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AE405-461E-06C1-8F1F-B6AACE5E0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320FA-B24B-DF98-CD30-A1E6849B26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6AC27-F7C1-4E64-AA13-CECB390FC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209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37875-6766-C8B6-5066-AAA472520D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67EC5A-8845-FE49-2020-B66D381098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1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36CA6-955A-E5ED-A305-4D45566B6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Process to create public repo in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DockerHub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36248-B61E-564C-4633-3F9B70A23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Just click on the “create repository button”.</a:t>
            </a:r>
          </a:p>
        </p:txBody>
      </p:sp>
      <p:pic>
        <p:nvPicPr>
          <p:cNvPr id="10" name="Content Placeholder 9" descr="A computer screen with a message box&#10;&#10;Description automatically generated">
            <a:extLst>
              <a:ext uri="{FF2B5EF4-FFF2-40B4-BE49-F238E27FC236}">
                <a16:creationId xmlns:a16="http://schemas.microsoft.com/office/drawing/2014/main" id="{DD4E807C-0200-7CF1-A9A1-076144E537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012" y="1462446"/>
            <a:ext cx="6172200" cy="4406542"/>
          </a:xfrm>
        </p:spPr>
      </p:pic>
    </p:spTree>
    <p:extLst>
      <p:ext uri="{BB962C8B-B14F-4D97-AF65-F5344CB8AC3E}">
        <p14:creationId xmlns:p14="http://schemas.microsoft.com/office/powerpoint/2010/main" val="205270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EF13F-4604-4009-8DC8-8E4DBD0D3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access token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B8CD8C6-1571-462E-9CE0-4A53B03A1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657896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8A21C-7463-890F-B315-C310A30FA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to docker using your given passcode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72AF32A-C8A9-7637-94B3-525581D8A2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248426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28D4E-1902-BDC8-E07F-9FEE630E7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used the latest nginx image</a:t>
            </a:r>
            <a:endParaRPr lang="en-US" dirty="0"/>
          </a:p>
        </p:txBody>
      </p:sp>
      <p:pic>
        <p:nvPicPr>
          <p:cNvPr id="5" name="Content Placeholder 4" descr="A computer screen with a black screen&#10;&#10;Description automatically generated">
            <a:extLst>
              <a:ext uri="{FF2B5EF4-FFF2-40B4-BE49-F238E27FC236}">
                <a16:creationId xmlns:a16="http://schemas.microsoft.com/office/drawing/2014/main" id="{B8B78586-12D6-3650-3CEC-E5DFFB06D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587" y="1825625"/>
            <a:ext cx="8070826" cy="4351338"/>
          </a:xfrm>
        </p:spPr>
      </p:pic>
    </p:spTree>
    <p:extLst>
      <p:ext uri="{BB962C8B-B14F-4D97-AF65-F5344CB8AC3E}">
        <p14:creationId xmlns:p14="http://schemas.microsoft.com/office/powerpoint/2010/main" val="1909407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050E2-9194-1665-4394-2C7BAC1D5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secrets: Docker Token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695F500B-5588-5872-B68F-22D8ED3E15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28" y="1825625"/>
            <a:ext cx="8421944" cy="4351338"/>
          </a:xfrm>
        </p:spPr>
      </p:pic>
    </p:spTree>
    <p:extLst>
      <p:ext uri="{BB962C8B-B14F-4D97-AF65-F5344CB8AC3E}">
        <p14:creationId xmlns:p14="http://schemas.microsoft.com/office/powerpoint/2010/main" val="3366096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5C0EF-22AF-BD0D-9D0A-94CD3069E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secrets: Docker Username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E300468-0075-AEFA-BCAF-D85B33174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843" y="1825625"/>
            <a:ext cx="9816314" cy="4351338"/>
          </a:xfrm>
        </p:spPr>
      </p:pic>
    </p:spTree>
    <p:extLst>
      <p:ext uri="{BB962C8B-B14F-4D97-AF65-F5344CB8AC3E}">
        <p14:creationId xmlns:p14="http://schemas.microsoft.com/office/powerpoint/2010/main" val="968609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28D23-8821-EBDC-DDD7-D90F1AAED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secrets: Docker Password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4DD00C6-2408-BB5F-880F-9AB9371237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096" y="1825625"/>
            <a:ext cx="9837807" cy="4351338"/>
          </a:xfrm>
        </p:spPr>
      </p:pic>
    </p:spTree>
    <p:extLst>
      <p:ext uri="{BB962C8B-B14F-4D97-AF65-F5344CB8AC3E}">
        <p14:creationId xmlns:p14="http://schemas.microsoft.com/office/powerpoint/2010/main" val="1545584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10045-D6C5-1C99-3C53-3A4A88AD2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workflow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1983E7-ECBE-3104-4EB6-7FE115E03F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480" y="1446689"/>
            <a:ext cx="8409376" cy="4730274"/>
          </a:xfrm>
        </p:spPr>
      </p:pic>
    </p:spTree>
    <p:extLst>
      <p:ext uri="{BB962C8B-B14F-4D97-AF65-F5344CB8AC3E}">
        <p14:creationId xmlns:p14="http://schemas.microsoft.com/office/powerpoint/2010/main" val="3227073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2C46B-6F24-DB28-A841-B96528958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Workflow in the actions tab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9CAB7A0-2F46-F52E-9D6B-268F962CD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488" y="1825625"/>
            <a:ext cx="9325024" cy="4351338"/>
          </a:xfrm>
        </p:spPr>
      </p:pic>
    </p:spTree>
    <p:extLst>
      <p:ext uri="{BB962C8B-B14F-4D97-AF65-F5344CB8AC3E}">
        <p14:creationId xmlns:p14="http://schemas.microsoft.com/office/powerpoint/2010/main" val="2408201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1DF7C-7A71-DD4D-9BC9-2960B260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Github</a:t>
            </a:r>
            <a:r>
              <a:rPr lang="en-US" dirty="0"/>
              <a:t> actions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4E0EA3BE-5510-4709-60F3-F060F6718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127" y="1855770"/>
            <a:ext cx="8181949" cy="4602346"/>
          </a:xfrm>
        </p:spPr>
      </p:pic>
    </p:spTree>
    <p:extLst>
      <p:ext uri="{BB962C8B-B14F-4D97-AF65-F5344CB8AC3E}">
        <p14:creationId xmlns:p14="http://schemas.microsoft.com/office/powerpoint/2010/main" val="3564220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632AA-6FBD-4134-FE7E-9F0412FF1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how to install docker + dependencies 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C139A31-F9DF-58D0-55B0-6E1EAEB86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32" y="1926108"/>
            <a:ext cx="8995865" cy="4351338"/>
          </a:xfrm>
        </p:spPr>
      </p:pic>
    </p:spTree>
    <p:extLst>
      <p:ext uri="{BB962C8B-B14F-4D97-AF65-F5344CB8AC3E}">
        <p14:creationId xmlns:p14="http://schemas.microsoft.com/office/powerpoint/2010/main" val="1965860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omputer screen with a black background&#10;&#10;Description automatically generated">
            <a:extLst>
              <a:ext uri="{FF2B5EF4-FFF2-40B4-BE49-F238E27FC236}">
                <a16:creationId xmlns:a16="http://schemas.microsoft.com/office/drawing/2014/main" id="{7CFC06F5-D771-817E-4600-E8D7BC221F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30"/>
          <a:stretch/>
        </p:blipFill>
        <p:spPr>
          <a:xfrm>
            <a:off x="506604" y="2260879"/>
            <a:ext cx="5191213" cy="3466681"/>
          </a:xfrm>
        </p:spPr>
      </p:pic>
      <p:pic>
        <p:nvPicPr>
          <p:cNvPr id="8" name="Content Placeholder 7" descr="A black screen with a red stripe&#10;&#10;Description automatically generated">
            <a:extLst>
              <a:ext uri="{FF2B5EF4-FFF2-40B4-BE49-F238E27FC236}">
                <a16:creationId xmlns:a16="http://schemas.microsoft.com/office/drawing/2014/main" id="{FED1D10D-7BD7-A5DF-00B3-6716876846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8584" b="52414"/>
          <a:stretch/>
        </p:blipFill>
        <p:spPr>
          <a:xfrm>
            <a:off x="6172201" y="2260879"/>
            <a:ext cx="5343778" cy="3205423"/>
          </a:xfr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EA22B8BB-2805-A915-B880-3A1DDC02A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412353"/>
            <a:ext cx="9953430" cy="123110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-apple-system"/>
              </a:rPr>
              <a:t>how to build an image from the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1F2328"/>
                </a:solidFill>
                <a:effectLst/>
                <a:latin typeface="ui-monospace"/>
              </a:rPr>
              <a:t>Dockerfile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1F2328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742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5B241-EF7B-B26F-0CCF-FE411509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how to run the container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1E6326F-C31F-E9DD-B713-5B62BCA61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" b="44736"/>
          <a:stretch/>
        </p:blipFill>
        <p:spPr>
          <a:xfrm>
            <a:off x="359150" y="1948821"/>
            <a:ext cx="11552064" cy="4544053"/>
          </a:xfrm>
        </p:spPr>
      </p:pic>
    </p:spTree>
    <p:extLst>
      <p:ext uri="{BB962C8B-B14F-4D97-AF65-F5344CB8AC3E}">
        <p14:creationId xmlns:p14="http://schemas.microsoft.com/office/powerpoint/2010/main" val="3160928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D71A2-3A15-548E-4F95-D5A049E8A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0" i="0" dirty="0">
                <a:solidFill>
                  <a:srgbClr val="1F2328"/>
                </a:solidFill>
                <a:effectLst/>
                <a:latin typeface="-apple-system"/>
              </a:rPr>
              <a:t>how to view the project running in the container</a:t>
            </a:r>
            <a:endParaRPr lang="en-US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48A889-72BF-FEC2-270B-43C18CB087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Simply go to the URL and type down “localhost:8080”</a:t>
            </a:r>
          </a:p>
        </p:txBody>
      </p:sp>
    </p:spTree>
    <p:extLst>
      <p:ext uri="{BB962C8B-B14F-4D97-AF65-F5344CB8AC3E}">
        <p14:creationId xmlns:p14="http://schemas.microsoft.com/office/powerpoint/2010/main" val="2050239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4859-400D-F9F3-6F84-2B6633DC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Examples of my docker work(this includes </a:t>
            </a:r>
            <a:r>
              <a:rPr lang="en-US" dirty="0" err="1"/>
              <a:t>javascript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9D774-1E8A-9C27-B806-AC858BC5B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Fading</a:t>
            </a:r>
          </a:p>
        </p:txBody>
      </p:sp>
      <p:pic>
        <p:nvPicPr>
          <p:cNvPr id="8" name="Content Placeholder 7" descr="A computer screen shot of a green screen&#10;&#10;Description automatically generated">
            <a:extLst>
              <a:ext uri="{FF2B5EF4-FFF2-40B4-BE49-F238E27FC236}">
                <a16:creationId xmlns:a16="http://schemas.microsoft.com/office/drawing/2014/main" id="{A391BA58-B0C3-C6AC-5741-DEB630895E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896741"/>
            <a:ext cx="5157787" cy="290125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886618-3184-9106-086E-03500600A3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After Fading</a:t>
            </a:r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1D02A5F6-EFD1-A350-A182-9EC43069739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89597"/>
            <a:ext cx="5183188" cy="2915543"/>
          </a:xfrm>
        </p:spPr>
      </p:pic>
    </p:spTree>
    <p:extLst>
      <p:ext uri="{BB962C8B-B14F-4D97-AF65-F5344CB8AC3E}">
        <p14:creationId xmlns:p14="http://schemas.microsoft.com/office/powerpoint/2010/main" val="4080127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D357-910A-417C-3E20-897284C8A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Examples of my docker work(this includes </a:t>
            </a:r>
            <a:r>
              <a:rPr lang="en-US" dirty="0" err="1"/>
              <a:t>javascript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AF9751-63DA-71E8-5629-E89E29873A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resizing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163102A3-CE80-02A9-1E59-B1EBF591C23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896741"/>
            <a:ext cx="5157787" cy="290125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4C7D6-C65A-9A8B-AA6F-277568E25D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After resizing</a:t>
            </a:r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3D517108-340F-6B49-3146-42AAE9E8B13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89597"/>
            <a:ext cx="5183188" cy="2915543"/>
          </a:xfrm>
        </p:spPr>
      </p:pic>
    </p:spTree>
    <p:extLst>
      <p:ext uri="{BB962C8B-B14F-4D97-AF65-F5344CB8AC3E}">
        <p14:creationId xmlns:p14="http://schemas.microsoft.com/office/powerpoint/2010/main" val="1902431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E350F-29DE-E944-C63D-1C91F8602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Examples of my docker work(this includes </a:t>
            </a:r>
            <a:r>
              <a:rPr lang="en-US" dirty="0" err="1"/>
              <a:t>javascript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681978-A889-1759-D4AE-C8EF2D3B01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fading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B41A4502-B421-7E6E-6BC4-44111CB45B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896741"/>
            <a:ext cx="5157787" cy="290125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335F07-FE0D-8B41-1920-6330E2F4E1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After fading</a:t>
            </a:r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B5806EB1-2514-1A2B-63F0-ECE2FDC74C1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89597"/>
            <a:ext cx="5183188" cy="2915543"/>
          </a:xfrm>
        </p:spPr>
      </p:pic>
    </p:spTree>
    <p:extLst>
      <p:ext uri="{BB962C8B-B14F-4D97-AF65-F5344CB8AC3E}">
        <p14:creationId xmlns:p14="http://schemas.microsoft.com/office/powerpoint/2010/main" val="3187031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AF135-1EB5-34CE-E4EA-85F6851FB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Examples of my docker work(this includes </a:t>
            </a:r>
            <a:r>
              <a:rPr lang="en-US" dirty="0" err="1"/>
              <a:t>javascript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8EFE7-0F08-1CBF-F80B-AA9F512F3F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fading</a:t>
            </a:r>
          </a:p>
        </p:txBody>
      </p:sp>
      <p:pic>
        <p:nvPicPr>
          <p:cNvPr id="8" name="Content Placeholder 7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FFA7B551-0EB0-0BC9-5AC8-217950E68C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896741"/>
            <a:ext cx="5157787" cy="290125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8F3CF1-E93A-8CE9-BF02-D4F2BA0236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After fading</a:t>
            </a:r>
          </a:p>
        </p:txBody>
      </p:sp>
      <p:pic>
        <p:nvPicPr>
          <p:cNvPr id="10" name="Content Placeholder 9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605B7BFF-0D83-5768-1354-DD14C78162C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89597"/>
            <a:ext cx="5183188" cy="2915543"/>
          </a:xfrm>
        </p:spPr>
      </p:pic>
    </p:spTree>
    <p:extLst>
      <p:ext uri="{BB962C8B-B14F-4D97-AF65-F5344CB8AC3E}">
        <p14:creationId xmlns:p14="http://schemas.microsoft.com/office/powerpoint/2010/main" val="1829865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154</Words>
  <Application>Microsoft Office PowerPoint</Application>
  <PresentationFormat>Widescreen</PresentationFormat>
  <Paragraphs>29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-apple-system</vt:lpstr>
      <vt:lpstr>Arial</vt:lpstr>
      <vt:lpstr>Calibri</vt:lpstr>
      <vt:lpstr>Calibri Light</vt:lpstr>
      <vt:lpstr>ui-monospace</vt:lpstr>
      <vt:lpstr>Office Theme</vt:lpstr>
      <vt:lpstr>PowerPoint Presentation</vt:lpstr>
      <vt:lpstr>how to install docker + dependencies </vt:lpstr>
      <vt:lpstr> how to build an image from the Dockerfile </vt:lpstr>
      <vt:lpstr>how to run the container </vt:lpstr>
      <vt:lpstr>how to view the project running in the container</vt:lpstr>
      <vt:lpstr>Examples of my docker work(this includes javascript)</vt:lpstr>
      <vt:lpstr>Examples of my docker work(this includes javascript)</vt:lpstr>
      <vt:lpstr>Examples of my docker work(this includes javascript)</vt:lpstr>
      <vt:lpstr>Examples of my docker work(this includes javascript)</vt:lpstr>
      <vt:lpstr>Process to create public repo in DockerHub </vt:lpstr>
      <vt:lpstr>Creating an access token</vt:lpstr>
      <vt:lpstr>Login to docker using your given passcode</vt:lpstr>
      <vt:lpstr>used the latest nginx image</vt:lpstr>
      <vt:lpstr>Action secrets: Docker Token</vt:lpstr>
      <vt:lpstr>Access secrets: Docker Username</vt:lpstr>
      <vt:lpstr>Access secrets: Docker Password</vt:lpstr>
      <vt:lpstr>workflow</vt:lpstr>
      <vt:lpstr>Workflow in the actions tab</vt:lpstr>
      <vt:lpstr>Github actions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TylerHarvey Harvey</dc:creator>
  <cp:lastModifiedBy>TylerHarvey Harvey</cp:lastModifiedBy>
  <cp:revision>2</cp:revision>
  <dcterms:created xsi:type="dcterms:W3CDTF">2023-11-14T00:32:26Z</dcterms:created>
  <dcterms:modified xsi:type="dcterms:W3CDTF">2023-11-22T17:43:49Z</dcterms:modified>
</cp:coreProperties>
</file>